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50" r:id="rId2"/>
    <p:sldId id="4460" r:id="rId3"/>
    <p:sldId id="4472" r:id="rId4"/>
    <p:sldId id="4473" r:id="rId5"/>
    <p:sldId id="4474" r:id="rId6"/>
    <p:sldId id="4476" r:id="rId7"/>
    <p:sldId id="4477" r:id="rId8"/>
    <p:sldId id="4480" r:id="rId9"/>
    <p:sldId id="4475" r:id="rId10"/>
    <p:sldId id="4479" r:id="rId11"/>
    <p:sldId id="4462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63D"/>
    <a:srgbClr val="C23B7D"/>
    <a:srgbClr val="993366"/>
    <a:srgbClr val="C9277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1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Bicāns" userId="b528820225a36fd3" providerId="LiveId" clId="{37C9FC1C-9BCE-4C48-B5A2-A0A3B890DF46}"/>
    <pc:docChg chg="undo redo custSel addSld delSld modSld">
      <pc:chgData name="Jānis Bicāns" userId="b528820225a36fd3" providerId="LiveId" clId="{37C9FC1C-9BCE-4C48-B5A2-A0A3B890DF46}" dt="2021-12-06T14:53:59.122" v="1684" actId="20577"/>
      <pc:docMkLst>
        <pc:docMk/>
      </pc:docMkLst>
      <pc:sldChg chg="modSp add del mod modNotesTx">
        <pc:chgData name="Jānis Bicāns" userId="b528820225a36fd3" providerId="LiveId" clId="{37C9FC1C-9BCE-4C48-B5A2-A0A3B890DF46}" dt="2021-12-06T13:05:38.288" v="318" actId="47"/>
        <pc:sldMkLst>
          <pc:docMk/>
          <pc:sldMk cId="4195997245" sldId="343"/>
        </pc:sldMkLst>
        <pc:spChg chg="mod">
          <ac:chgData name="Jānis Bicāns" userId="b528820225a36fd3" providerId="LiveId" clId="{37C9FC1C-9BCE-4C48-B5A2-A0A3B890DF46}" dt="2021-12-06T13:04:53.115" v="291" actId="1076"/>
          <ac:spMkLst>
            <pc:docMk/>
            <pc:sldMk cId="4195997245" sldId="343"/>
            <ac:spMk id="31" creationId="{440D0245-4E50-4F3C-A396-82C66D1E3C16}"/>
          </ac:spMkLst>
        </pc:spChg>
      </pc:sldChg>
      <pc:sldChg chg="modNotesTx">
        <pc:chgData name="Jānis Bicāns" userId="b528820225a36fd3" providerId="LiveId" clId="{37C9FC1C-9BCE-4C48-B5A2-A0A3B890DF46}" dt="2021-12-06T09:52:02.914" v="17" actId="20577"/>
        <pc:sldMkLst>
          <pc:docMk/>
          <pc:sldMk cId="3794310570" sldId="4446"/>
        </pc:sldMkLst>
      </pc:sldChg>
      <pc:sldChg chg="modSp mod">
        <pc:chgData name="Jānis Bicāns" userId="b528820225a36fd3" providerId="LiveId" clId="{37C9FC1C-9BCE-4C48-B5A2-A0A3B890DF46}" dt="2021-12-06T13:08:35.490" v="457" actId="20577"/>
        <pc:sldMkLst>
          <pc:docMk/>
          <pc:sldMk cId="3449529561" sldId="4447"/>
        </pc:sldMkLst>
        <pc:spChg chg="mod">
          <ac:chgData name="Jānis Bicāns" userId="b528820225a36fd3" providerId="LiveId" clId="{37C9FC1C-9BCE-4C48-B5A2-A0A3B890DF46}" dt="2021-12-06T13:08:35.490" v="457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addSp delSp modSp del mod modNotesTx">
        <pc:chgData name="Jānis Bicāns" userId="b528820225a36fd3" providerId="LiveId" clId="{37C9FC1C-9BCE-4C48-B5A2-A0A3B890DF46}" dt="2021-12-06T13:29:54.024" v="619" actId="47"/>
        <pc:sldMkLst>
          <pc:docMk/>
          <pc:sldMk cId="2011357949" sldId="4452"/>
        </pc:sldMkLst>
        <pc:spChg chg="mod">
          <ac:chgData name="Jānis Bicāns" userId="b528820225a36fd3" providerId="LiveId" clId="{37C9FC1C-9BCE-4C48-B5A2-A0A3B890DF46}" dt="2021-12-06T13:11:22.569" v="482" actId="20577"/>
          <ac:spMkLst>
            <pc:docMk/>
            <pc:sldMk cId="2011357949" sldId="4452"/>
            <ac:spMk id="2" creationId="{208BC731-F82C-428A-8702-5A575D6D01E9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2" creationId="{EE136891-33FF-4B98-A3B9-01160C11B6F1}"/>
          </ac:spMkLst>
        </pc:spChg>
        <pc:spChg chg="add mod">
          <ac:chgData name="Jānis Bicāns" userId="b528820225a36fd3" providerId="LiveId" clId="{37C9FC1C-9BCE-4C48-B5A2-A0A3B890DF46}" dt="2021-12-06T13:22:27.296" v="552" actId="5793"/>
          <ac:spMkLst>
            <pc:docMk/>
            <pc:sldMk cId="2011357949" sldId="4452"/>
            <ac:spMk id="13" creationId="{41512E9F-9A73-4F87-9696-8C3E7EC36F0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4" creationId="{A04E0120-6E83-4F5D-9CDF-A91320EEB61B}"/>
          </ac:spMkLst>
        </pc:spChg>
        <pc:spChg chg="add mod">
          <ac:chgData name="Jānis Bicāns" userId="b528820225a36fd3" providerId="LiveId" clId="{37C9FC1C-9BCE-4C48-B5A2-A0A3B890DF46}" dt="2021-12-06T13:22:20.253" v="551" actId="6549"/>
          <ac:spMkLst>
            <pc:docMk/>
            <pc:sldMk cId="2011357949" sldId="4452"/>
            <ac:spMk id="15" creationId="{A7C8AFDC-7A7D-4DCB-A612-87AFA92A68B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6" creationId="{90A12752-1FC2-4815-85CE-41520F1836FB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7" creationId="{B58ED275-EBB2-47E5-9E5B-DF65D511FC3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8" creationId="{9FDB9F26-C0A5-44CF-81D1-01E9622C9C96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9" creationId="{34B8ED00-68B1-4D2D-85B3-27CD7BA3AEA7}"/>
          </ac:spMkLst>
        </pc:spChg>
        <pc:spChg chg="add del mod">
          <ac:chgData name="Jānis Bicāns" userId="b528820225a36fd3" providerId="LiveId" clId="{37C9FC1C-9BCE-4C48-B5A2-A0A3B890DF46}" dt="2021-12-06T13:23:19.665" v="558"/>
          <ac:spMkLst>
            <pc:docMk/>
            <pc:sldMk cId="2011357949" sldId="4452"/>
            <ac:spMk id="20" creationId="{C610978D-97F8-4733-8810-FD1C49D49AE3}"/>
          </ac:spMkLst>
        </pc:spChg>
        <pc:spChg chg="add del mod">
          <ac:chgData name="Jānis Bicāns" userId="b528820225a36fd3" providerId="LiveId" clId="{37C9FC1C-9BCE-4C48-B5A2-A0A3B890DF46}" dt="2021-12-06T13:23:19.667" v="560"/>
          <ac:spMkLst>
            <pc:docMk/>
            <pc:sldMk cId="2011357949" sldId="4452"/>
            <ac:spMk id="21" creationId="{890D55B0-72BF-4C9F-A26A-5F3242116A51}"/>
          </ac:spMkLst>
        </pc:spChg>
        <pc:spChg chg="add del mod">
          <ac:chgData name="Jānis Bicāns" userId="b528820225a36fd3" providerId="LiveId" clId="{37C9FC1C-9BCE-4C48-B5A2-A0A3B890DF46}" dt="2021-12-06T13:23:19.668" v="562"/>
          <ac:spMkLst>
            <pc:docMk/>
            <pc:sldMk cId="2011357949" sldId="4452"/>
            <ac:spMk id="22" creationId="{87572786-2B13-43D5-A0E6-2457B0B59F8E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3" creationId="{0E1B57D2-00A1-4694-9A79-39DD302205E1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4" creationId="{3739FB4A-B2A3-430C-83FB-04DC3D966CD0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5" creationId="{FB906BD7-2866-48B0-80F8-DF6273D515CB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6" creationId="{0735C8F7-9303-4FDE-9FF6-F6CE6BF636F0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7" creationId="{25947E49-5413-4434-A7F5-A0F76B27FF16}"/>
          </ac:spMkLst>
        </pc:spChg>
        <pc:spChg chg="del">
          <ac:chgData name="Jānis Bicāns" userId="b528820225a36fd3" providerId="LiveId" clId="{37C9FC1C-9BCE-4C48-B5A2-A0A3B890DF46}" dt="2021-12-06T13:05:04.785" v="293" actId="478"/>
          <ac:spMkLst>
            <pc:docMk/>
            <pc:sldMk cId="2011357949" sldId="4452"/>
            <ac:spMk id="43" creationId="{1A3DCE71-E8F1-43C5-B208-4C3DBF28B910}"/>
          </ac:spMkLst>
        </pc:spChg>
        <pc:spChg chg="del">
          <ac:chgData name="Jānis Bicāns" userId="b528820225a36fd3" providerId="LiveId" clId="{37C9FC1C-9BCE-4C48-B5A2-A0A3B890DF46}" dt="2021-12-06T13:05:06.223" v="294" actId="478"/>
          <ac:spMkLst>
            <pc:docMk/>
            <pc:sldMk cId="2011357949" sldId="4452"/>
            <ac:spMk id="44" creationId="{1D61C8EA-9222-4CF7-9FB0-6F93E517DAD8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45" creationId="{71E655F5-B19B-4BC1-9D6D-7DACD335A3FA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46" creationId="{D0E02007-894D-4E68-81E5-8FA4251D1D0C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0" creationId="{C5F6AD14-337C-4F82-9BE3-8E9C07785C11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1" creationId="{504A63CF-046A-4860-A5E4-D41C28CB8C7E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2" creationId="{4A3E871C-7104-43CC-894C-2F8181A8DE98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3" creationId="{9F4EE23A-29F4-44A2-B348-3153A5BC42A4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4" creationId="{05AFDEB1-60D3-49CB-AEC8-9AD0CA9EFB0C}"/>
          </ac:spMkLst>
        </pc:spChg>
      </pc:sldChg>
      <pc:sldChg chg="modSp mod">
        <pc:chgData name="Jānis Bicāns" userId="b528820225a36fd3" providerId="LiveId" clId="{37C9FC1C-9BCE-4C48-B5A2-A0A3B890DF46}" dt="2021-12-06T13:41:43.318" v="749" actId="27636"/>
        <pc:sldMkLst>
          <pc:docMk/>
          <pc:sldMk cId="2554641518" sldId="4454"/>
        </pc:sldMkLst>
        <pc:spChg chg="mod">
          <ac:chgData name="Jānis Bicāns" userId="b528820225a36fd3" providerId="LiveId" clId="{37C9FC1C-9BCE-4C48-B5A2-A0A3B890DF46}" dt="2021-12-06T11:40:28.331" v="40" actId="20577"/>
          <ac:spMkLst>
            <pc:docMk/>
            <pc:sldMk cId="2554641518" sldId="4454"/>
            <ac:spMk id="2" creationId="{973874D0-08FF-4601-890B-451EA0E48E99}"/>
          </ac:spMkLst>
        </pc:spChg>
        <pc:spChg chg="mod">
          <ac:chgData name="Jānis Bicāns" userId="b528820225a36fd3" providerId="LiveId" clId="{37C9FC1C-9BCE-4C48-B5A2-A0A3B890DF46}" dt="2021-12-06T13:41:43.318" v="749" actId="27636"/>
          <ac:spMkLst>
            <pc:docMk/>
            <pc:sldMk cId="2554641518" sldId="4454"/>
            <ac:spMk id="3" creationId="{BBC12C98-6452-464C-B575-F08600A92CF4}"/>
          </ac:spMkLst>
        </pc:spChg>
      </pc:sldChg>
      <pc:sldChg chg="addSp delSp modSp new mod">
        <pc:chgData name="Jānis Bicāns" userId="b528820225a36fd3" providerId="LiveId" clId="{37C9FC1C-9BCE-4C48-B5A2-A0A3B890DF46}" dt="2021-12-06T14:53:59.122" v="1684" actId="20577"/>
        <pc:sldMkLst>
          <pc:docMk/>
          <pc:sldMk cId="3675211930" sldId="4456"/>
        </pc:sldMkLst>
        <pc:spChg chg="mod">
          <ac:chgData name="Jānis Bicāns" userId="b528820225a36fd3" providerId="LiveId" clId="{37C9FC1C-9BCE-4C48-B5A2-A0A3B890DF46}" dt="2021-12-06T14:50:29.767" v="1632" actId="20577"/>
          <ac:spMkLst>
            <pc:docMk/>
            <pc:sldMk cId="3675211930" sldId="4456"/>
            <ac:spMk id="2" creationId="{FE995918-E6FE-43F0-9806-48D3C23E0CB9}"/>
          </ac:spMkLst>
        </pc:spChg>
        <pc:spChg chg="add del">
          <ac:chgData name="Jānis Bicāns" userId="b528820225a36fd3" providerId="LiveId" clId="{37C9FC1C-9BCE-4C48-B5A2-A0A3B890DF46}" dt="2021-12-06T14:13:22.086" v="897" actId="1032"/>
          <ac:spMkLst>
            <pc:docMk/>
            <pc:sldMk cId="3675211930" sldId="4456"/>
            <ac:spMk id="3" creationId="{6FEBBAD1-D481-424D-A213-E86EEFCA3F2D}"/>
          </ac:spMkLst>
        </pc:spChg>
        <pc:spChg chg="add del mod">
          <ac:chgData name="Jānis Bicāns" userId="b528820225a36fd3" providerId="LiveId" clId="{37C9FC1C-9BCE-4C48-B5A2-A0A3B890DF46}" dt="2021-12-06T14:22:41.521" v="922" actId="1032"/>
          <ac:spMkLst>
            <pc:docMk/>
            <pc:sldMk cId="3675211930" sldId="4456"/>
            <ac:spMk id="9" creationId="{572D36E9-E8A7-4F76-A9B2-37B619010835}"/>
          </ac:spMkLst>
        </pc:spChg>
        <pc:graphicFrameChg chg="add del modGraphic">
          <ac:chgData name="Jānis Bicāns" userId="b528820225a36fd3" providerId="LiveId" clId="{37C9FC1C-9BCE-4C48-B5A2-A0A3B890DF46}" dt="2021-12-06T13:52:36.012" v="896" actId="1032"/>
          <ac:graphicFrameMkLst>
            <pc:docMk/>
            <pc:sldMk cId="3675211930" sldId="4456"/>
            <ac:graphicFrameMk id="6" creationId="{8D24BFCC-D6FA-4F85-AB43-5A7E7DE9BEEF}"/>
          </ac:graphicFrameMkLst>
        </pc:graphicFrameChg>
        <pc:graphicFrameChg chg="add del mod modGraphic">
          <ac:chgData name="Jānis Bicāns" userId="b528820225a36fd3" providerId="LiveId" clId="{37C9FC1C-9BCE-4C48-B5A2-A0A3B890DF46}" dt="2021-12-06T14:17:58.914" v="900" actId="478"/>
          <ac:graphicFrameMkLst>
            <pc:docMk/>
            <pc:sldMk cId="3675211930" sldId="4456"/>
            <ac:graphicFrameMk id="7" creationId="{4646852D-FAA3-4048-AFAF-D489BB72B57D}"/>
          </ac:graphicFrameMkLst>
        </pc:graphicFrameChg>
        <pc:graphicFrameChg chg="add del mod modGraphic">
          <ac:chgData name="Jānis Bicāns" userId="b528820225a36fd3" providerId="LiveId" clId="{37C9FC1C-9BCE-4C48-B5A2-A0A3B890DF46}" dt="2021-12-06T14:22:15.546" v="921" actId="1032"/>
          <ac:graphicFrameMkLst>
            <pc:docMk/>
            <pc:sldMk cId="3675211930" sldId="4456"/>
            <ac:graphicFrameMk id="10" creationId="{9EB79285-B966-4176-936A-0D82B673A44D}"/>
          </ac:graphicFrameMkLst>
        </pc:graphicFrameChg>
        <pc:graphicFrameChg chg="add mod modGraphic">
          <ac:chgData name="Jānis Bicāns" userId="b528820225a36fd3" providerId="LiveId" clId="{37C9FC1C-9BCE-4C48-B5A2-A0A3B890DF46}" dt="2021-12-06T14:53:59.122" v="1684" actId="20577"/>
          <ac:graphicFrameMkLst>
            <pc:docMk/>
            <pc:sldMk cId="3675211930" sldId="4456"/>
            <ac:graphicFrameMk id="11" creationId="{525FE177-045D-42A6-B866-ACC41FD8D6D7}"/>
          </ac:graphicFrameMkLst>
        </pc:graphicFrameChg>
      </pc:sldChg>
      <pc:sldChg chg="addSp delSp modSp new del mod setBg setClrOvrMap modNotesTx">
        <pc:chgData name="Jānis Bicāns" userId="b528820225a36fd3" providerId="LiveId" clId="{37C9FC1C-9BCE-4C48-B5A2-A0A3B890DF46}" dt="2021-12-06T13:52:08.604" v="859" actId="47"/>
        <pc:sldMkLst>
          <pc:docMk/>
          <pc:sldMk cId="4280885072" sldId="4456"/>
        </pc:sldMkLst>
        <pc:spChg chg="mod">
          <ac:chgData name="Jānis Bicāns" userId="b528820225a36fd3" providerId="LiveId" clId="{37C9FC1C-9BCE-4C48-B5A2-A0A3B890DF46}" dt="2021-12-06T13:26:23.830" v="575"/>
          <ac:spMkLst>
            <pc:docMk/>
            <pc:sldMk cId="4280885072" sldId="4456"/>
            <ac:spMk id="2" creationId="{8BCA0E8F-A315-4AF4-9CBE-38AEAC877D1C}"/>
          </ac:spMkLst>
        </pc:spChg>
        <pc:spChg chg="add del">
          <ac:chgData name="Jānis Bicāns" userId="b528820225a36fd3" providerId="LiveId" clId="{37C9FC1C-9BCE-4C48-B5A2-A0A3B890DF46}" dt="2021-12-06T13:27:10.084" v="576" actId="1032"/>
          <ac:spMkLst>
            <pc:docMk/>
            <pc:sldMk cId="4280885072" sldId="4456"/>
            <ac:spMk id="3" creationId="{F3239AD6-8F83-45E3-AAFD-F43BA4BB3BD1}"/>
          </ac:spMkLst>
        </pc:spChg>
        <pc:spChg chg="add del">
          <ac:chgData name="Jānis Bicāns" userId="b528820225a36fd3" providerId="LiveId" clId="{37C9FC1C-9BCE-4C48-B5A2-A0A3B890DF46}" dt="2021-12-06T13:25:32.763" v="569" actId="26606"/>
          <ac:spMkLst>
            <pc:docMk/>
            <pc:sldMk cId="4280885072" sldId="4456"/>
            <ac:spMk id="11" creationId="{9228552E-C8B1-4A80-8448-0787CE0FC704}"/>
          </ac:spMkLst>
        </pc:spChg>
        <pc:graphicFrameChg chg="add del mod modGraphic">
          <ac:chgData name="Jānis Bicāns" userId="b528820225a36fd3" providerId="LiveId" clId="{37C9FC1C-9BCE-4C48-B5A2-A0A3B890DF46}" dt="2021-12-06T13:25:33.200" v="570" actId="1032"/>
          <ac:graphicFrameMkLst>
            <pc:docMk/>
            <pc:sldMk cId="4280885072" sldId="4456"/>
            <ac:graphicFrameMk id="4" creationId="{5C9BEB52-D272-45BE-9515-BCAE90CF44C0}"/>
          </ac:graphicFrameMkLst>
        </pc:graphicFrameChg>
        <pc:graphicFrameChg chg="add del mod modGraphic">
          <ac:chgData name="Jānis Bicāns" userId="b528820225a36fd3" providerId="LiveId" clId="{37C9FC1C-9BCE-4C48-B5A2-A0A3B890DF46}" dt="2021-12-06T13:26:20.426" v="573" actId="1032"/>
          <ac:graphicFrameMkLst>
            <pc:docMk/>
            <pc:sldMk cId="4280885072" sldId="4456"/>
            <ac:graphicFrameMk id="5" creationId="{B2598092-47C5-47C2-BCEB-6A3866F2E717}"/>
          </ac:graphicFrameMkLst>
        </pc:graphicFrameChg>
        <pc:graphicFrameChg chg="add mod modGraphic">
          <ac:chgData name="Jānis Bicāns" userId="b528820225a36fd3" providerId="LiveId" clId="{37C9FC1C-9BCE-4C48-B5A2-A0A3B890DF46}" dt="2021-12-06T13:46:56.876" v="858" actId="20577"/>
          <ac:graphicFrameMkLst>
            <pc:docMk/>
            <pc:sldMk cId="4280885072" sldId="4456"/>
            <ac:graphicFrameMk id="6" creationId="{99E69332-8431-40F1-9A59-9664A1430CB9}"/>
          </ac:graphicFrameMkLst>
        </pc:graphicFrameChg>
        <pc:cxnChg chg="add del">
          <ac:chgData name="Jānis Bicāns" userId="b528820225a36fd3" providerId="LiveId" clId="{37C9FC1C-9BCE-4C48-B5A2-A0A3B890DF46}" dt="2021-12-06T13:25:29.632" v="567" actId="26606"/>
          <ac:cxnSpMkLst>
            <pc:docMk/>
            <pc:sldMk cId="4280885072" sldId="4456"/>
            <ac:cxnSpMk id="9" creationId="{A7F400EE-A8A5-48AF-B4D6-291B52C6F0B0}"/>
          </ac:cxnSpMkLst>
        </pc:cxnChg>
      </pc:sldChg>
      <pc:sldChg chg="addSp delSp modSp new del mod">
        <pc:chgData name="Jānis Bicāns" userId="b528820225a36fd3" providerId="LiveId" clId="{37C9FC1C-9BCE-4C48-B5A2-A0A3B890DF46}" dt="2021-12-06T13:41:52.401" v="750" actId="47"/>
        <pc:sldMkLst>
          <pc:docMk/>
          <pc:sldMk cId="1160933873" sldId="4457"/>
        </pc:sldMkLst>
        <pc:spChg chg="mod">
          <ac:chgData name="Jānis Bicāns" userId="b528820225a36fd3" providerId="LiveId" clId="{37C9FC1C-9BCE-4C48-B5A2-A0A3B890DF46}" dt="2021-12-06T13:32:48.596" v="647" actId="20577"/>
          <ac:spMkLst>
            <pc:docMk/>
            <pc:sldMk cId="1160933873" sldId="4457"/>
            <ac:spMk id="2" creationId="{84EC42E7-69C7-4DD9-916A-11561398BEDB}"/>
          </ac:spMkLst>
        </pc:spChg>
        <pc:spChg chg="del">
          <ac:chgData name="Jānis Bicāns" userId="b528820225a36fd3" providerId="LiveId" clId="{37C9FC1C-9BCE-4C48-B5A2-A0A3B890DF46}" dt="2021-12-06T13:33:33.872" v="648" actId="1032"/>
          <ac:spMkLst>
            <pc:docMk/>
            <pc:sldMk cId="1160933873" sldId="4457"/>
            <ac:spMk id="3" creationId="{ECDCC2BA-D1F7-404C-AA64-5C5EFAF477A4}"/>
          </ac:spMkLst>
        </pc:spChg>
        <pc:graphicFrameChg chg="add mod modGraphic">
          <ac:chgData name="Jānis Bicāns" userId="b528820225a36fd3" providerId="LiveId" clId="{37C9FC1C-9BCE-4C48-B5A2-A0A3B890DF46}" dt="2021-12-06T13:33:38.638" v="649" actId="12100"/>
          <ac:graphicFrameMkLst>
            <pc:docMk/>
            <pc:sldMk cId="1160933873" sldId="4457"/>
            <ac:graphicFrameMk id="4" creationId="{C87F4E69-230E-48D9-85A7-5630FCB29F6E}"/>
          </ac:graphicFrameMkLst>
        </pc:graphicFrameChg>
      </pc:sldChg>
      <pc:sldMasterChg chg="delSldLayout">
        <pc:chgData name="Jānis Bicāns" userId="b528820225a36fd3" providerId="LiveId" clId="{37C9FC1C-9BCE-4C48-B5A2-A0A3B890DF46}" dt="2021-12-06T13:05:38.288" v="318" actId="47"/>
        <pc:sldMasterMkLst>
          <pc:docMk/>
          <pc:sldMasterMk cId="1227788824" sldId="2147483648"/>
        </pc:sldMasterMkLst>
        <pc:sldLayoutChg chg="del">
          <pc:chgData name="Jānis Bicāns" userId="b528820225a36fd3" providerId="LiveId" clId="{37C9FC1C-9BCE-4C48-B5A2-A0A3B890DF46}" dt="2021-12-06T13:05:38.288" v="318" actId="47"/>
          <pc:sldLayoutMkLst>
            <pc:docMk/>
            <pc:sldMasterMk cId="1227788824" sldId="2147483648"/>
            <pc:sldLayoutMk cId="2789677880" sldId="2147483662"/>
          </pc:sldLayoutMkLst>
        </pc:sldLayoutChg>
      </pc:sldMasterChg>
    </pc:docChg>
  </pc:docChgLst>
  <pc:docChgLst>
    <pc:chgData name="Jānis Bicāns" userId="b528820225a36fd3" providerId="LiveId" clId="{0D2FFF54-467F-4D91-A34C-BECB5AC2F7F2}"/>
    <pc:docChg chg="modSld">
      <pc:chgData name="Jānis Bicāns" userId="b528820225a36fd3" providerId="LiveId" clId="{0D2FFF54-467F-4D91-A34C-BECB5AC2F7F2}" dt="2022-01-11T09:23:45.466" v="2" actId="27918"/>
      <pc:docMkLst>
        <pc:docMk/>
      </pc:docMkLst>
      <pc:sldChg chg="mod">
        <pc:chgData name="Jānis Bicāns" userId="b528820225a36fd3" providerId="LiveId" clId="{0D2FFF54-467F-4D91-A34C-BECB5AC2F7F2}" dt="2022-01-11T09:23:45.466" v="2" actId="27918"/>
        <pc:sldMkLst>
          <pc:docMk/>
          <pc:sldMk cId="556103225" sldId="4453"/>
        </pc:sldMkLst>
      </pc:sldChg>
    </pc:docChg>
  </pc:docChgLst>
  <pc:docChgLst>
    <pc:chgData name="Jānis Bicāns" userId="b528820225a36fd3" providerId="LiveId" clId="{AE8D1A24-7B33-4F4B-B1D5-66777E73B560}"/>
    <pc:docChg chg="modSld">
      <pc:chgData name="Jānis Bicāns" userId="b528820225a36fd3" providerId="LiveId" clId="{AE8D1A24-7B33-4F4B-B1D5-66777E73B560}" dt="2021-12-06T16:44:07.100" v="139" actId="20577"/>
      <pc:docMkLst>
        <pc:docMk/>
      </pc:docMkLst>
      <pc:sldChg chg="modSp mod modNotesTx">
        <pc:chgData name="Jānis Bicāns" userId="b528820225a36fd3" providerId="LiveId" clId="{AE8D1A24-7B33-4F4B-B1D5-66777E73B560}" dt="2021-12-06T16:44:07.100" v="139" actId="20577"/>
        <pc:sldMkLst>
          <pc:docMk/>
          <pc:sldMk cId="3449529561" sldId="4447"/>
        </pc:sldMkLst>
        <pc:spChg chg="mod">
          <ac:chgData name="Jānis Bicāns" userId="b528820225a36fd3" providerId="LiveId" clId="{AE8D1A24-7B33-4F4B-B1D5-66777E73B560}" dt="2021-12-06T16:44:07.100" v="139" actId="20577"/>
          <ac:spMkLst>
            <pc:docMk/>
            <pc:sldMk cId="3449529561" sldId="4447"/>
            <ac:spMk id="3" creationId="{DA857F57-70CA-4B16-BECA-CED67B72D49D}"/>
          </ac:spMkLst>
        </pc:spChg>
      </pc:sldChg>
    </pc:docChg>
  </pc:docChgLst>
  <pc:docChgLst>
    <pc:chgData name="Jānis Bicāns" userId="b528820225a36fd3" providerId="LiveId" clId="{521EAC85-9E4E-4E9C-9C1F-32758A599FC9}"/>
    <pc:docChg chg="modSld">
      <pc:chgData name="Jānis Bicāns" userId="b528820225a36fd3" providerId="LiveId" clId="{521EAC85-9E4E-4E9C-9C1F-32758A599FC9}" dt="2021-12-05T16:22:48.799" v="59" actId="20577"/>
      <pc:docMkLst>
        <pc:docMk/>
      </pc:docMkLst>
      <pc:sldChg chg="modSp mod">
        <pc:chgData name="Jānis Bicāns" userId="b528820225a36fd3" providerId="LiveId" clId="{521EAC85-9E4E-4E9C-9C1F-32758A599FC9}" dt="2021-12-05T16:22:48.799" v="59" actId="20577"/>
        <pc:sldMkLst>
          <pc:docMk/>
          <pc:sldMk cId="3449529561" sldId="4447"/>
        </pc:sldMkLst>
        <pc:spChg chg="mod">
          <ac:chgData name="Jānis Bicāns" userId="b528820225a36fd3" providerId="LiveId" clId="{521EAC85-9E4E-4E9C-9C1F-32758A599FC9}" dt="2021-12-05T16:22:48.799" v="59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modSp mod modNotesTx">
        <pc:chgData name="Jānis Bicāns" userId="b528820225a36fd3" providerId="LiveId" clId="{521EAC85-9E4E-4E9C-9C1F-32758A599FC9}" dt="2021-12-05T16:22:13.745" v="53" actId="20577"/>
        <pc:sldMkLst>
          <pc:docMk/>
          <pc:sldMk cId="412487728" sldId="4448"/>
        </pc:sldMkLst>
        <pc:spChg chg="mod">
          <ac:chgData name="Jānis Bicāns" userId="b528820225a36fd3" providerId="LiveId" clId="{521EAC85-9E4E-4E9C-9C1F-32758A599FC9}" dt="2021-12-05T16:21:42.281" v="37" actId="20577"/>
          <ac:spMkLst>
            <pc:docMk/>
            <pc:sldMk cId="412487728" sldId="4448"/>
            <ac:spMk id="3" creationId="{A7CF7F53-D317-41BD-ABED-A3686CE78C9E}"/>
          </ac:spMkLst>
        </pc:spChg>
      </pc:sldChg>
    </pc:docChg>
  </pc:docChgLst>
  <pc:docChgLst>
    <pc:chgData name="Jānis Bicāns" userId="b528820225a36fd3" providerId="LiveId" clId="{E0BB5734-753F-4EBD-AFAA-6E21870D672A}"/>
    <pc:docChg chg="custSel modSld">
      <pc:chgData name="Jānis Bicāns" userId="b528820225a36fd3" providerId="LiveId" clId="{E0BB5734-753F-4EBD-AFAA-6E21870D672A}" dt="2021-12-05T20:08:24.476" v="136" actId="20577"/>
      <pc:docMkLst>
        <pc:docMk/>
      </pc:docMkLst>
      <pc:sldChg chg="modSp mod modNotesTx">
        <pc:chgData name="Jānis Bicāns" userId="b528820225a36fd3" providerId="LiveId" clId="{E0BB5734-753F-4EBD-AFAA-6E21870D672A}" dt="2021-12-05T19:27:45.659" v="52" actId="20577"/>
        <pc:sldMkLst>
          <pc:docMk/>
          <pc:sldMk cId="3449529561" sldId="4447"/>
        </pc:sldMkLst>
        <pc:spChg chg="mod">
          <ac:chgData name="Jānis Bicāns" userId="b528820225a36fd3" providerId="LiveId" clId="{E0BB5734-753F-4EBD-AFAA-6E21870D672A}" dt="2021-12-05T19:27:25.950" v="7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modSp mod">
        <pc:chgData name="Jānis Bicāns" userId="b528820225a36fd3" providerId="LiveId" clId="{E0BB5734-753F-4EBD-AFAA-6E21870D672A}" dt="2021-12-05T20:02:44.375" v="132" actId="115"/>
        <pc:sldMkLst>
          <pc:docMk/>
          <pc:sldMk cId="412487728" sldId="4448"/>
        </pc:sldMkLst>
        <pc:spChg chg="mod">
          <ac:chgData name="Jānis Bicāns" userId="b528820225a36fd3" providerId="LiveId" clId="{E0BB5734-753F-4EBD-AFAA-6E21870D672A}" dt="2021-12-05T20:02:44.375" v="132" actId="115"/>
          <ac:spMkLst>
            <pc:docMk/>
            <pc:sldMk cId="412487728" sldId="4448"/>
            <ac:spMk id="3" creationId="{A7CF7F53-D317-41BD-ABED-A3686CE78C9E}"/>
          </ac:spMkLst>
        </pc:spChg>
      </pc:sldChg>
      <pc:sldChg chg="modNotesTx">
        <pc:chgData name="Jānis Bicāns" userId="b528820225a36fd3" providerId="LiveId" clId="{E0BB5734-753F-4EBD-AFAA-6E21870D672A}" dt="2021-12-05T20:08:24.476" v="136" actId="20577"/>
        <pc:sldMkLst>
          <pc:docMk/>
          <pc:sldMk cId="2011357949" sldId="4452"/>
        </pc:sldMkLst>
      </pc:sldChg>
      <pc:sldChg chg="mod modNotesTx">
        <pc:chgData name="Jānis Bicāns" userId="b528820225a36fd3" providerId="LiveId" clId="{E0BB5734-753F-4EBD-AFAA-6E21870D672A}" dt="2021-12-05T19:54:12.380" v="121" actId="27918"/>
        <pc:sldMkLst>
          <pc:docMk/>
          <pc:sldMk cId="556103225" sldId="4453"/>
        </pc:sldMkLst>
      </pc:sldChg>
      <pc:sldChg chg="mod modNotesTx">
        <pc:chgData name="Jānis Bicāns" userId="b528820225a36fd3" providerId="LiveId" clId="{E0BB5734-753F-4EBD-AFAA-6E21870D672A}" dt="2021-12-05T19:54:36.546" v="127" actId="20577"/>
        <pc:sldMkLst>
          <pc:docMk/>
          <pc:sldMk cId="3567921183" sldId="4455"/>
        </pc:sldMkLst>
      </pc:sldChg>
    </pc:docChg>
  </pc:docChgLst>
  <pc:docChgLst>
    <pc:chgData name="Jānis Bicāns" userId="b528820225a36fd3" providerId="LiveId" clId="{CC41DC76-00FC-477D-B8E0-8543F570E2D9}"/>
    <pc:docChg chg="modSld">
      <pc:chgData name="Jānis Bicāns" userId="b528820225a36fd3" providerId="LiveId" clId="{CC41DC76-00FC-477D-B8E0-8543F570E2D9}" dt="2021-12-05T16:19:25.983" v="14" actId="20577"/>
      <pc:docMkLst>
        <pc:docMk/>
      </pc:docMkLst>
      <pc:sldChg chg="modSp">
        <pc:chgData name="Jānis Bicāns" userId="b528820225a36fd3" providerId="LiveId" clId="{CC41DC76-00FC-477D-B8E0-8543F570E2D9}" dt="2021-12-05T16:19:06.558" v="0" actId="14100"/>
        <pc:sldMkLst>
          <pc:docMk/>
          <pc:sldMk cId="3714136463" sldId="4449"/>
        </pc:sldMkLst>
        <pc:picChg chg="mod">
          <ac:chgData name="Jānis Bicāns" userId="b528820225a36fd3" providerId="LiveId" clId="{CC41DC76-00FC-477D-B8E0-8543F570E2D9}" dt="2021-12-05T16:19:06.558" v="0" actId="14100"/>
          <ac:picMkLst>
            <pc:docMk/>
            <pc:sldMk cId="3714136463" sldId="4449"/>
            <ac:picMk id="40" creationId="{3D5FB3FE-6138-4E30-BC0F-1376B12A0344}"/>
          </ac:picMkLst>
        </pc:picChg>
      </pc:sldChg>
      <pc:sldChg chg="modNotesTx">
        <pc:chgData name="Jānis Bicāns" userId="b528820225a36fd3" providerId="LiveId" clId="{CC41DC76-00FC-477D-B8E0-8543F570E2D9}" dt="2021-12-05T16:19:25.983" v="14" actId="20577"/>
        <pc:sldMkLst>
          <pc:docMk/>
          <pc:sldMk cId="556103225" sldId="44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6C84-593D-4989-BDF4-46C3C5AB0701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C4FF6-2F7D-4DFA-8FCA-F9B35F2BDC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639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834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83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030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21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61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124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038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272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63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7A2AC5-21F9-4661-A540-EB495CF1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E2BC309A-B3B0-4199-8B93-6E550148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770FD35-F814-4EF7-B4DB-AC88846D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174C90AF-CEDD-44C4-9515-5E6595DB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A5FF59A-FEC1-4355-A413-E8933889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24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91DD67A-9130-4312-ADC8-6443C74A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FB743F12-7ACB-465D-8CC7-DDB431375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92BFB93A-466A-4DDF-9B77-42E873BE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46F4D88-274A-4318-8F2C-32D2A81E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65ECA03-EBA3-4BA3-B8DF-292BEA2C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05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C7B6880E-10F9-4E18-9E1E-B81BD1CCE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C8F4F114-4915-4A45-BA91-A3331BBD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54EF207-C144-4B50-B99F-18FFDFB4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DB26BF3-0DDB-46B2-9EAF-667A7640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1CE88FC-B81F-41E8-A538-F2171F2C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689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" y="0"/>
            <a:ext cx="1217220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2176" y="3838470"/>
            <a:ext cx="6682154" cy="492370"/>
          </a:xfrm>
          <a:prstGeom prst="rect">
            <a:avLst/>
          </a:prstGeom>
          <a:solidFill>
            <a:srgbClr val="C2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 userDrawn="1"/>
        </p:nvSpPr>
        <p:spPr>
          <a:xfrm>
            <a:off x="544285" y="4955511"/>
            <a:ext cx="10729965" cy="492370"/>
          </a:xfrm>
          <a:prstGeom prst="rect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04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" y="0"/>
            <a:ext cx="1217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E081722-D37F-4E45-ACDB-B05B4ADB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15916F-3D95-4D1D-9BA5-9478286F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C9E9792-1C25-42B1-8720-233DB55E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76414F-3EB4-4328-8904-0587A107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60109C2-38A1-4386-A095-32B8A3F2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12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BF45D27-681F-46AB-8A8B-189161B6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8BD5678D-2517-4518-A899-0289C9C3F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A0372F5-E921-4DFA-AB76-C35BE67F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898E24D-A17F-4198-86F4-B153CD0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C1DF5A8-A18B-47E3-AAFF-03D98AD1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444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B7F776A-BACF-4E4A-8461-4D6BB495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8DD8831-7C18-4885-9FB5-5A567099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5740A6E-9283-4DFE-B355-DA9BB477E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2C89E57E-50FC-4924-9587-5A4D3587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9E50BB2B-D998-4BC2-B21B-8252C57A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A8A61822-1B68-4340-8CF7-FF6E7946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DF95CC8-730A-419D-BB54-9C98F9F3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F1589E5-00CD-489B-99EB-DA771E73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5772117E-5292-4754-B432-024BE3BD2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739B651D-9B16-41A8-A8CC-223834E9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07D0EBE7-D35F-4DB6-90C5-B82B93E8A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0E0E02EF-345A-4DB4-B7A2-876F55AC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037F8861-6B66-4872-B5F7-DA0DCEAF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50AE51C7-5732-4310-8A02-BF8A0479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37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0B82DC7-82D1-471F-A46A-FB01A359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8D5A1571-508C-4415-A8CC-C394CBF8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EEBA999A-1EB7-4A79-9F6D-E94FB32F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C21D95EB-5469-4CE5-AEA3-BE610C02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gradFill flip="none" rotWithShape="1">
            <a:gsLst>
              <a:gs pos="38000">
                <a:srgbClr val="C92770"/>
              </a:gs>
              <a:gs pos="0">
                <a:srgbClr val="C00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562A1FB4-A927-472D-9EDC-10B85AD3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38248" r="-139" b="43883"/>
          <a:stretch/>
        </p:blipFill>
        <p:spPr>
          <a:xfrm>
            <a:off x="0" y="0"/>
            <a:ext cx="12210663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40C6D41-1040-4A65-A6FE-DBECAED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1918039-1916-40C4-AB01-B4F5FEE2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691D9EC4-56FC-4444-992A-2205D15F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A70EFFD8-DC34-4025-B27F-517E96BE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C082C28-82A6-4EED-961D-45530C09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C5B2D88F-58D8-488B-82BE-5B29956F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7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F55E80C-1A0D-4B11-9B20-6F91D748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F1B3E990-D556-46B3-9735-EA8693C3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4E38675-3FF1-47CF-A77F-DE17097F8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FE0FD15F-F118-41FD-84F1-1C9D121E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574EDE86-24F3-4D97-8E2C-9B803406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3F0F23-0BE3-43DF-8F83-8F070E3E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35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48458327-6030-4BA5-8735-A788B8B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2C6D1A2A-D3C3-48B2-8596-6803E844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0645DD65-D648-463F-8AC8-E3DF276A4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574C87AE-C689-47CC-B990-3DC821F46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2A8B1650-792F-4C1C-BBED-8C4305418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77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88B9191-5635-4891-BA1C-FB1D87E8DC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0114" y="1317625"/>
            <a:ext cx="8417904" cy="2798763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r">
              <a:spcAft>
                <a:spcPts val="600"/>
              </a:spcAft>
              <a:defRPr/>
            </a:pPr>
            <a:r>
              <a:rPr lang="en-GB" sz="34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</a:t>
            </a: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4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Atvērtās</a:t>
            </a: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4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4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stratēģija</a:t>
            </a: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2021.-2027. </a:t>
            </a:r>
            <a:r>
              <a:rPr lang="en-GB" sz="34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gadam</a:t>
            </a: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Aleksandrs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mārtiņš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blūms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Nozares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padomnieks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ministrija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aleksandrs.blums@mfa.gov.lv</a:t>
            </a:r>
            <a:endParaRPr lang="en-US" sz="3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4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735" y="0"/>
            <a:ext cx="10855177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(Citizen Science)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10925" y="1763860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1380969" y="1325563"/>
            <a:ext cx="7704664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Sabiedrības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iesaiste zinātniskajā procesā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Uzsvars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uz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kopradi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co-creation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), kas sniedz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ieguvumus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gan zinātnei, gan sabiedrībai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Stratēģija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akcentē 10 sabiedriskās zinātnes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principus, ko jāņem vērā pētniekiem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Cieša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sasaiste ar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researchLatvija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zinātnes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stratēģiskās komunikācijas stratēģiju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67549" y="4980843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810925" y="2652839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67549" y="3816841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6E926F-8A7C-45F6-B833-9309E6231F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16923" y="1659497"/>
            <a:ext cx="3457084" cy="1948878"/>
          </a:xfrm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Paldies!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176" y="3838470"/>
            <a:ext cx="6682154" cy="492370"/>
          </a:xfrm>
          <a:prstGeom prst="rect">
            <a:avLst/>
          </a:prstGeom>
          <a:solidFill>
            <a:srgbClr val="C2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544285" y="4955511"/>
            <a:ext cx="10729965" cy="492370"/>
          </a:xfrm>
          <a:prstGeom prst="rect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xmlns="" id="{688B9191-5635-4891-BA1C-FB1D87E8DCAF}"/>
              </a:ext>
            </a:extLst>
          </p:cNvPr>
          <p:cNvSpPr txBox="1">
            <a:spLocks/>
          </p:cNvSpPr>
          <p:nvPr/>
        </p:nvSpPr>
        <p:spPr>
          <a:xfrm>
            <a:off x="211487" y="3838470"/>
            <a:ext cx="4005828" cy="871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34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Aleksandrs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mārtiņš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blūms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Nozares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padomnieks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ministrija</a:t>
            </a: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aleksandrs.blums@mfa.gov.lv</a:t>
            </a:r>
            <a:endParaRPr lang="en-US" sz="3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3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112" y="784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Kas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atvērtā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lv-LV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0354" y="2059581"/>
            <a:ext cx="4999126" cy="53431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Jauna pieeja zinātniskās darbības procesam, kustība, filozofija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Sabiedrībai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pieejami pētniecības rezultāti (publikācijas, dati, u.c.)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Sabiedrība 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tiek iesaistīta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pētniecības </a:t>
            </a:r>
            <a:r>
              <a:rPr lang="lv-LV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proces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Veicina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starpdisciplinaritāti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 sadarbību</a:t>
            </a:r>
          </a:p>
        </p:txBody>
      </p:sp>
      <p:sp>
        <p:nvSpPr>
          <p:cNvPr id="8" name="Chevron 7"/>
          <p:cNvSpPr/>
          <p:nvPr/>
        </p:nvSpPr>
        <p:spPr>
          <a:xfrm>
            <a:off x="279468" y="2260199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79468" y="3288445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87255" y="4370553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739664" y="2177409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749656" y="3379726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739664" y="4831208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8722" y="5504822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131576" y="1184225"/>
            <a:ext cx="5917660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IEGUVUMI: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Uzlabota zinātnes kvalitāte un </a:t>
            </a: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integritāte</a:t>
            </a: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Paplašināta pētniecības datu un rezultātu pieejamība un atkārotas izmantošanas iespējas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Stiprinātas pētnieku datu pārvaldības prasmes un veicināta zinātnes </a:t>
            </a:r>
            <a:r>
              <a:rPr lang="lv-LV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digitalizācija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Uzlabota sabiedrības izpratne un interese par zinātni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749656" y="5996340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112" y="784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Stratēģijas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struktūra</a:t>
            </a:r>
            <a:endParaRPr lang="lv-LV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C376347-C19F-4283-8F1B-E485B874B9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53" y="1719195"/>
            <a:ext cx="9117377" cy="456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9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112" y="784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Atvērtā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piekļuve</a:t>
            </a:r>
            <a:endParaRPr lang="lv-LV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228473" y="2244604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28473" y="3340816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228473" y="4417535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653718" y="1171948"/>
            <a:ext cx="5658164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IEGUVUMI: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Ilgtermiņā samazinātas zinātnisko izdevumu abonēšanas izmaksas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Pētniecības rezultāti tiek padarīti pieejami plašākam lasītāju lokam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Pētniekiem līdzīgi nosacījumi kā starptautiskās programmās.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40294" y="2538021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40294" y="4237229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32206" y="1163183"/>
            <a:ext cx="5387968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POLITIKA: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Visu valsts finansēto pētniecības programmu publikācijām jābūt pieejamām zaļajā vai zelta atvērtajā piekļuvē bez embargo perioda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Zinātnisko izdevumu abonētājiem tiek aicināti slēgt pārejas vienošanās (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transformative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agreements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) ar izdevējiem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Vadlīnijas par rakstu apstrādes izmaksu (APC)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attiecināmību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40294" y="5575825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0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112" y="784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“FAIR”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pētniecības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855034" y="2555024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830465" y="3626649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830465" y="5623072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40294" y="2291794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30009" y="3585874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731359" y="1770433"/>
            <a:ext cx="4989961" cy="487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Pētniecības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datiem jābūt </a:t>
            </a:r>
            <a:r>
              <a:rPr lang="lv-LV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atvērtiem pēc noklusējuma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Pamatoti iemesli neatvēršanai: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sensitīvi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dati,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persondati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, ētiski aspekti, u.c.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Pētniecības datiem, to metadatiem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 e-infrastruktūrām </a:t>
            </a:r>
            <a:r>
              <a:rPr lang="lv-LV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maksimāli jāatbilst FAIR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40294" y="5060260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240253" y="1508950"/>
            <a:ext cx="5635018" cy="487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FAIR PRINCIPI: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GB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indable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atrodami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aprakstīti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metadatiem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indeksēti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meklējamā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resursā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piem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Repozitorijā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jāsatur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PID</a:t>
            </a:r>
            <a:endParaRPr lang="lv-LV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GB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ccessible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pieejami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caur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atrunātu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piekļuves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mehānismu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nteroperable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savietojami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izmantojot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plaši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izmantotus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formātus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standartus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GB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eusable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atkārtoti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lietojami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kvalitatīviem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metadatiem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dokumentāciju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informāciju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licenci</a:t>
            </a:r>
            <a:endParaRPr lang="lv-LV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5855034" y="4517968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735" y="0"/>
            <a:ext cx="10855177" cy="132556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“FAIR”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pētniecības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40294" y="1827902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22214" y="1171948"/>
            <a:ext cx="5387968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Ieviesti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standartizēti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pārvaldības</a:t>
            </a:r>
            <a:r>
              <a:rPr lang="en-GB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plāni</a:t>
            </a:r>
            <a:endParaRPr lang="en-GB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Principi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minimāls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slogs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pētniekiem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starptautiski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šabloni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cik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vien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iespējams</a:t>
            </a: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automatizēti</a:t>
            </a:r>
            <a:endParaRPr lang="en-GB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DataverseLV</a:t>
            </a:r>
            <a:r>
              <a:rPr lang="en-GB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pētniecības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repozitoriju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tīkls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Vieta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pētniekiem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glabāt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savus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pētniecības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datus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Dalība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Eiropas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Atvērtās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mākonī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(EOSC)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43531" y="5595281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40294" y="3857724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159EF2-D0FA-4AC8-87B8-4AA462AB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73" y="1425300"/>
            <a:ext cx="4824715" cy="22602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BCC2AD-F212-46BB-A5BE-C1FFFFB17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13" y="3785265"/>
            <a:ext cx="4444725" cy="961724"/>
          </a:xfrm>
          <a:prstGeom prst="rect">
            <a:avLst/>
          </a:prstGeom>
        </p:spPr>
      </p:pic>
      <p:pic>
        <p:nvPicPr>
          <p:cNvPr id="11" name="Picture 2" descr="Image result for eosc">
            <a:extLst>
              <a:ext uri="{FF2B5EF4-FFF2-40B4-BE49-F238E27FC236}">
                <a16:creationId xmlns:a16="http://schemas.microsoft.com/office/drawing/2014/main" xmlns="" id="{BF7414B3-53E7-4B55-865E-C84C4E82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3" y="4946464"/>
            <a:ext cx="3957418" cy="14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735" y="0"/>
            <a:ext cx="10855177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kuratoru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(Data Stewards) </a:t>
            </a:r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</a:t>
            </a:r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40294" y="1827902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622213" y="1171948"/>
            <a:ext cx="6605437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Galvenais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instruments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pētniecības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pārvaldības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prasmju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celšanai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prakses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ieviešanai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Attīsta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vispārīgās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nozaru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specifiskās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pārvaldības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prasmes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veicina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e-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infrastruktūru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rīku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izmantošanu</a:t>
            </a: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Kopīga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koordinācija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apmācības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~20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kuratori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Latvijā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39938" y="5139637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39938" y="3361513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12" name="Google Shape;305;p51">
            <a:extLst>
              <a:ext uri="{FF2B5EF4-FFF2-40B4-BE49-F238E27FC236}">
                <a16:creationId xmlns:a16="http://schemas.microsoft.com/office/drawing/2014/main" xmlns="" id="{0139FEF7-E76F-4271-B226-363CD1DC67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41" y="2047176"/>
            <a:ext cx="3773318" cy="3746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7604577" y="5793503"/>
            <a:ext cx="5123114" cy="925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Delftas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Tehniskās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universitātes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kuratoru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pienākumi</a:t>
            </a:r>
            <a:endParaRPr lang="en-GB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39938" y="4340728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735" y="0"/>
            <a:ext cx="10855177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Monitorings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68" y="1325562"/>
            <a:ext cx="9965847" cy="5346261"/>
          </a:xfrm>
          <a:prstGeom prst="rect">
            <a:avLst/>
          </a:prstGeom>
          <a:ln>
            <a:solidFill>
              <a:srgbClr val="7B063D"/>
            </a:solidFill>
          </a:ln>
        </p:spPr>
      </p:pic>
    </p:spTree>
    <p:extLst>
      <p:ext uri="{BB962C8B-B14F-4D97-AF65-F5344CB8AC3E}">
        <p14:creationId xmlns:p14="http://schemas.microsoft.com/office/powerpoint/2010/main" val="41289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1AC492-0C27-48DF-A17E-087C5EA4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735" y="0"/>
            <a:ext cx="10855177" cy="132556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AUGSTĀKĀS IZGLĪTĪBAS UN ZINĀTNES KOPLIETOŠANAS IT PAKALPOJUMU CENTRS (VPC)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05775" y="2084483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05775" y="3142407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8E996C9-BE10-4250-8231-53E524C9081E}"/>
              </a:ext>
            </a:extLst>
          </p:cNvPr>
          <p:cNvSpPr txBox="1">
            <a:spLocks/>
          </p:cNvSpPr>
          <p:nvPr/>
        </p:nvSpPr>
        <p:spPr>
          <a:xfrm>
            <a:off x="1021047" y="1434595"/>
            <a:ext cx="8959531" cy="53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Izveidota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jauna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organizācija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digitālo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pakalpojumu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pārvaldības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sakārtošanai</a:t>
            </a: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Mazinās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digitālo pakalpojumu fragmentāciju, uzlabos pārvaldību un pakalpojumu kvalitāti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Cieša sadarbība ar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komercsektoru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(t.sk.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MikroTik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Pēc 2026. gada plānots pārņemt Latvijas Akadēmisko tīklu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05775" y="4807340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05775" y="4020025"/>
            <a:ext cx="381920" cy="3606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</TotalTime>
  <Words>432</Words>
  <Application>Microsoft Office PowerPoint</Application>
  <PresentationFormat>Widescreen</PresentationFormat>
  <Paragraphs>111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dizains</vt:lpstr>
      <vt:lpstr>Latvijas Atvērtās zinātnes stratēģija 2021.-2027. gadam  Aleksandrs mārtiņš blūms Nozares padomnieks Izglītības un zinātnes ministrija aleksandrs.blums@mfa.gov.lv</vt:lpstr>
      <vt:lpstr>Kas ir atvērtā zinātne?</vt:lpstr>
      <vt:lpstr>Stratēģijas struktūra</vt:lpstr>
      <vt:lpstr>Atvērtā piekļuve</vt:lpstr>
      <vt:lpstr>“FAIR” pētniecības dati </vt:lpstr>
      <vt:lpstr>“FAIR” pētniecības dati</vt:lpstr>
      <vt:lpstr>Datu kuratoru (Data Stewards) programma </vt:lpstr>
      <vt:lpstr>Monitorings</vt:lpstr>
      <vt:lpstr>AUGSTĀKĀS IZGLĪTĪBAS UN ZINĀTNES KOPLIETOŠANAS IT PAKALPOJUMU CENTRS (VPC)</vt:lpstr>
      <vt:lpstr>Sabiedriskā zinātne (Citizen Science)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Jānis Bicāns</dc:creator>
  <cp:lastModifiedBy>Inta Pēdiņa</cp:lastModifiedBy>
  <cp:revision>92</cp:revision>
  <dcterms:created xsi:type="dcterms:W3CDTF">2021-11-10T08:22:22Z</dcterms:created>
  <dcterms:modified xsi:type="dcterms:W3CDTF">2022-03-19T06:06:21Z</dcterms:modified>
</cp:coreProperties>
</file>